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250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⁡</m:t>
                                        </m:r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2690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pPr/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/>
                                <m:t>𝒙</m:t>
                              </m:r>
                              <m:r>
                                <a:rPr lang="de-DE" b="0" smtClean="0"/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mtClean="0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smtClean="0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/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523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56637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566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4531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30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2030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675" t="-203097" r="-51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42343" y="5983829"/>
            <a:ext cx="251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90023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90023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540106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540106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1567</Words>
  <Application>Microsoft Office PowerPoint</Application>
  <PresentationFormat>Widescreen</PresentationFormat>
  <Paragraphs>294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50</cp:revision>
  <dcterms:created xsi:type="dcterms:W3CDTF">2022-04-09T09:06:39Z</dcterms:created>
  <dcterms:modified xsi:type="dcterms:W3CDTF">2022-11-08T11:53:24Z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